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</p:sldMasterIdLst>
  <p:notesMasterIdLst>
    <p:notesMasterId r:id="rId18"/>
  </p:notesMasterIdLst>
  <p:handoutMasterIdLst>
    <p:handoutMasterId r:id="rId19"/>
  </p:handoutMasterIdLst>
  <p:sldIdLst>
    <p:sldId id="1077" r:id="rId2"/>
    <p:sldId id="1087" r:id="rId3"/>
    <p:sldId id="1191" r:id="rId4"/>
    <p:sldId id="1192" r:id="rId5"/>
    <p:sldId id="1201" r:id="rId6"/>
    <p:sldId id="1193" r:id="rId7"/>
    <p:sldId id="1194" r:id="rId8"/>
    <p:sldId id="1195" r:id="rId9"/>
    <p:sldId id="1196" r:id="rId10"/>
    <p:sldId id="1197" r:id="rId11"/>
    <p:sldId id="1198" r:id="rId12"/>
    <p:sldId id="1199" r:id="rId13"/>
    <p:sldId id="1200" r:id="rId14"/>
    <p:sldId id="1072" r:id="rId15"/>
    <p:sldId id="1133" r:id="rId16"/>
    <p:sldId id="308" r:id="rId17"/>
  </p:sldIdLst>
  <p:sldSz cx="9144000" cy="5143500" type="screen16x9"/>
  <p:notesSz cx="6858000" cy="9144000"/>
  <p:embeddedFontLst>
    <p:embeddedFont>
      <p:font typeface="Abril Fatface" panose="02000503000000020003" pitchFamily="2" charset="77"/>
      <p:regular r:id="rId20"/>
    </p:embeddedFont>
    <p:embeddedFont>
      <p:font typeface="Nunito" pitchFamily="2" charset="77"/>
      <p:regular r:id="rId21"/>
      <p:bold r:id="rId22"/>
      <p:italic r:id="rId23"/>
      <p:boldItalic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A00"/>
    <a:srgbClr val="008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8B95A6-628A-4F00-B418-630C7E3DFE8E}">
  <a:tblStyle styleId="{6E8B95A6-628A-4F00-B418-630C7E3DFE8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76" autoAdjust="0"/>
    <p:restoredTop sz="96296" autoAdjust="0"/>
  </p:normalViewPr>
  <p:slideViewPr>
    <p:cSldViewPr snapToGrid="0" snapToObjects="1" showGuides="1">
      <p:cViewPr varScale="1">
        <p:scale>
          <a:sx n="118" d="100"/>
          <a:sy n="118" d="100"/>
        </p:scale>
        <p:origin x="208" y="65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8CF0CD27-47B9-AD48-B4DE-60162A2E0B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67DC2C9-B156-534D-8E40-C848812DC3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6A6578-EAD0-834C-83D1-171C36565C98}" type="datetimeFigureOut">
              <a:rPr lang="es-PE" smtClean="0"/>
              <a:t>29/05/25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8717857-0327-0545-90E1-44BADE5F32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204223F-7976-5A49-9384-0FBC9D712B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50BD6E-73C6-5E4E-8AA3-AA46CA83700C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15409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8314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175F347A-FBA3-DD48-BF8A-47119F468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821E9EE5-F8DF-B39B-78DE-AD43FC1D9E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654C695C-9A60-1038-AECA-2EAAC20849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3928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6C57FDF0-7256-DA32-A607-72C43A748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B7A333A1-E474-1986-9A5A-D719FF7F29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FECB4750-0FAB-61D8-8A87-DDCD70A10F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4190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2357B95B-F240-32D9-E02C-DCD1AB50C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5A6B3C3D-BE92-CE0A-FDFE-0E670BF703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08D30A29-D693-C2C8-BE15-A865503CA2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3602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2687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86EC49EB-5D51-AC4B-DD5D-2E4817FAE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674BFF46-69D1-A0AF-DECD-BC364AFB73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42EFFC4E-A6E6-0BAA-F802-63396CF9FF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6932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74C9FC33-4BA1-AE83-E67B-87930D6AB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A470E545-3FDF-A5B7-3F0D-1305AD7558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4E471B5D-6DE2-67E3-8B51-E8214ABDDD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4985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125BD184-B9A3-9836-ECD4-20C1F2D04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5AC18605-C65C-FCA3-6EB3-C096AAA29B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73CBAE88-C1CC-D49E-B09E-17E8907DA1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8936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87161D4C-8422-4DE3-38F7-EB5CFE267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4B45507A-4D05-8179-F5C8-12EF06C3D1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76328D62-CA41-4EDA-1D7D-AB16CE3060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2318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5373DD14-6AF0-4B35-42CB-58F7D72B2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4E6925B3-BF35-A085-68E4-FB9748BD9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53919AF6-7499-64C8-0BEE-A6B078D33B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7771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1A0C80B6-95FE-9D59-B159-D4CB1402C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FA817FA7-A54D-89B5-FA24-3C6C602901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D3E8FED2-33F6-5133-5477-48F972DB3E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73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CEE2E98B-1ED8-5FB1-3248-30C690137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CE021CF5-CC22-267B-ABAB-E54069D1B5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E26C8718-A59D-CF98-F04C-F70002235F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3471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02A2EACA-6A25-A243-1AA8-766409963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6AC23E5D-CA47-39A6-26AB-843EEF0521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98C0360A-C1F4-076A-6DB9-D724631C1E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9492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600D9E17-887C-D199-7E13-DD55663A3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>
            <a:extLst>
              <a:ext uri="{FF2B5EF4-FFF2-40B4-BE49-F238E27FC236}">
                <a16:creationId xmlns:a16="http://schemas.microsoft.com/office/drawing/2014/main" id="{93C171BA-3EC6-5CDA-8592-F419CCEBEF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1:notes">
            <a:extLst>
              <a:ext uri="{FF2B5EF4-FFF2-40B4-BE49-F238E27FC236}">
                <a16:creationId xmlns:a16="http://schemas.microsoft.com/office/drawing/2014/main" id="{DF622A9C-D612-43EA-6E24-33D7BAFF2A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9913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slide" preserve="1">
  <p:cSld name="1_Main slide">
    <p:bg>
      <p:bgPr>
        <a:solidFill>
          <a:schemeClr val="tx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224900" y="1728443"/>
            <a:ext cx="6694200" cy="10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2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 idx="2"/>
          </p:nvPr>
        </p:nvSpPr>
        <p:spPr>
          <a:xfrm>
            <a:off x="1224900" y="2957137"/>
            <a:ext cx="66942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 b="0" i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9pPr>
          </a:lstStyle>
          <a:p>
            <a:endParaRPr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0E60842-F737-4612-A947-C9FA3BDF18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34233"/>
          <a:stretch/>
        </p:blipFill>
        <p:spPr>
          <a:xfrm>
            <a:off x="90957" y="-1877"/>
            <a:ext cx="1684503" cy="88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495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slide with big number" preserve="1">
  <p:cSld name="1_Red slide with big number">
    <p:bg>
      <p:bgPr>
        <a:solidFill>
          <a:schemeClr val="tx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title" hasCustomPrompt="1"/>
          </p:nvPr>
        </p:nvSpPr>
        <p:spPr>
          <a:xfrm>
            <a:off x="311700" y="12585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8000" b="1" i="0">
                <a:solidFill>
                  <a:schemeClr val="l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1881147" y="3077100"/>
            <a:ext cx="5381700" cy="7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050" b="0" i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3BEA12D-5876-F84C-924F-80A98BCBAC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8805448" y="111858"/>
            <a:ext cx="225909" cy="22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55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title" preserve="1">
  <p:cSld name="1_Slide with title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title"/>
          </p:nvPr>
        </p:nvSpPr>
        <p:spPr>
          <a:xfrm>
            <a:off x="299700" y="911325"/>
            <a:ext cx="8544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1" i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CC3F3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CC3F3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CC3F3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CC3F3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CC3F3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CC3F3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CC3F3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CC3F3A"/>
                </a:solidFill>
              </a:defRPr>
            </a:lvl9pPr>
          </a:lstStyle>
          <a:p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C93BCDC-2364-5342-8B64-B47CD4C286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8805448" y="111858"/>
            <a:ext cx="225909" cy="22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97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slide" preserve="1">
  <p:cSld name="1_Main slide">
    <p:bg>
      <p:bgPr>
        <a:solidFill>
          <a:srgbClr val="FF3A00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224900" y="1728443"/>
            <a:ext cx="6694200" cy="10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2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 idx="2"/>
          </p:nvPr>
        </p:nvSpPr>
        <p:spPr>
          <a:xfrm>
            <a:off x="1224900" y="2945026"/>
            <a:ext cx="66942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9pPr>
          </a:lstStyle>
          <a:p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28B4027-63BE-4471-9EC2-401A137E88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957" y="-1877"/>
            <a:ext cx="2561321" cy="88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18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slide" preserve="1">
  <p:cSld name="1_Main slide">
    <p:bg>
      <p:bgPr>
        <a:solidFill>
          <a:schemeClr val="tx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653979" y="1607530"/>
            <a:ext cx="2840117" cy="10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1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 idx="2"/>
          </p:nvPr>
        </p:nvSpPr>
        <p:spPr>
          <a:xfrm>
            <a:off x="5653978" y="2932221"/>
            <a:ext cx="2840117" cy="1231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 b="0" i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9pPr>
          </a:lstStyle>
          <a:p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16740B2-2B52-498B-B379-B910B65245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9893"/>
          <a:stretch/>
        </p:blipFill>
        <p:spPr>
          <a:xfrm>
            <a:off x="7100699" y="4321238"/>
            <a:ext cx="1795652" cy="88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67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slide" preserve="1">
  <p:cSld name="1_Main slide">
    <p:bg>
      <p:bgPr>
        <a:solidFill>
          <a:schemeClr val="bg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653979" y="1607530"/>
            <a:ext cx="2840117" cy="10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400" b="1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None/>
              <a:defRPr>
                <a:solidFill>
                  <a:srgbClr val="7F8D99"/>
                </a:solidFill>
              </a:defRPr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 idx="2"/>
          </p:nvPr>
        </p:nvSpPr>
        <p:spPr>
          <a:xfrm>
            <a:off x="5653978" y="2932221"/>
            <a:ext cx="2840117" cy="12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200" b="0" i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1800"/>
              <a:buNone/>
              <a:defRPr sz="1800">
                <a:solidFill>
                  <a:srgbClr val="7F8D99"/>
                </a:solidFill>
              </a:defRPr>
            </a:lvl9pPr>
          </a:lstStyle>
          <a:p>
            <a:endParaRPr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76C3590-54E2-45D9-AD99-8DF487F1BD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6348" y="4321238"/>
            <a:ext cx="2561321" cy="88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063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with title 1" preserve="1">
  <p:cSld name="1_Text slide with title 1">
    <p:bg>
      <p:bgPr>
        <a:solidFill>
          <a:srgbClr val="FF3A00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397325" y="10443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397334" y="1628200"/>
            <a:ext cx="6147600" cy="18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A00"/>
              </a:buClr>
              <a:buSzPts val="1400"/>
              <a:buChar char="●"/>
              <a:defRPr sz="105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 sz="1200">
                <a:solidFill>
                  <a:srgbClr val="999999"/>
                </a:solidFill>
              </a:defRPr>
            </a:lvl2pPr>
            <a:lvl3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 sz="1200">
                <a:solidFill>
                  <a:srgbClr val="999999"/>
                </a:solidFill>
              </a:defRPr>
            </a:lvl3pPr>
            <a:lvl4pPr marL="182880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 sz="1200">
                <a:solidFill>
                  <a:srgbClr val="999999"/>
                </a:solidFill>
              </a:defRPr>
            </a:lvl4pPr>
            <a:lvl5pPr marL="228600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 sz="1200">
                <a:solidFill>
                  <a:srgbClr val="999999"/>
                </a:solidFill>
              </a:defRPr>
            </a:lvl5pPr>
            <a:lvl6pPr marL="274320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 sz="1200">
                <a:solidFill>
                  <a:srgbClr val="999999"/>
                </a:solidFill>
              </a:defRPr>
            </a:lvl6pPr>
            <a:lvl7pPr marL="320040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 sz="1200">
                <a:solidFill>
                  <a:srgbClr val="999999"/>
                </a:solidFill>
              </a:defRPr>
            </a:lvl7pPr>
            <a:lvl8pPr marL="365760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 sz="1200">
                <a:solidFill>
                  <a:srgbClr val="999999"/>
                </a:solidFill>
              </a:defRPr>
            </a:lvl8pPr>
            <a:lvl9pPr marL="411480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 sz="1200"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FD424CB-1575-FB4E-A03E-542348CBF3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8805448" y="111858"/>
            <a:ext cx="225909" cy="22590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332BB26-420C-9542-AE02-C2D8D2FDC7C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05447" y="111858"/>
            <a:ext cx="225909" cy="22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184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 type="blank" preserve="1">
  <p:cSld name="1_Title and Subtitl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A878E344-D77D-5346-AB71-8DB7D769D0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152" t="9801" r="613" b="14877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37" name="Google Shape;37;p6"/>
          <p:cNvSpPr/>
          <p:nvPr/>
        </p:nvSpPr>
        <p:spPr>
          <a:xfrm>
            <a:off x="5042452" y="589721"/>
            <a:ext cx="3821973" cy="42406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6"/>
          <p:cNvSpPr txBox="1">
            <a:spLocks noGrp="1"/>
          </p:cNvSpPr>
          <p:nvPr>
            <p:ph type="ctrTitle"/>
          </p:nvPr>
        </p:nvSpPr>
        <p:spPr>
          <a:xfrm>
            <a:off x="5336324" y="900355"/>
            <a:ext cx="25986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 b="1" i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39" name="Google Shape;39;p6"/>
          <p:cNvSpPr txBox="1">
            <a:spLocks noGrp="1"/>
          </p:cNvSpPr>
          <p:nvPr>
            <p:ph type="subTitle" idx="1"/>
          </p:nvPr>
        </p:nvSpPr>
        <p:spPr>
          <a:xfrm>
            <a:off x="5336424" y="2100355"/>
            <a:ext cx="3270862" cy="17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5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6" name="Google Shape;216;p28">
            <a:extLst>
              <a:ext uri="{FF2B5EF4-FFF2-40B4-BE49-F238E27FC236}">
                <a16:creationId xmlns:a16="http://schemas.microsoft.com/office/drawing/2014/main" id="{9621EFEA-B57D-894F-9454-96EED43DCBE2}"/>
              </a:ext>
            </a:extLst>
          </p:cNvPr>
          <p:cNvSpPr/>
          <p:nvPr userDrawn="1"/>
        </p:nvSpPr>
        <p:spPr>
          <a:xfrm>
            <a:off x="5442296" y="1979400"/>
            <a:ext cx="166200" cy="37500"/>
          </a:xfrm>
          <a:prstGeom prst="rect">
            <a:avLst/>
          </a:prstGeom>
          <a:solidFill>
            <a:srgbClr val="FF3A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E7F51E1-5589-6842-A5A4-9F0645876E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8805448" y="111858"/>
            <a:ext cx="225909" cy="22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52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two columns" type="twoColTx" preserve="1">
  <p:cSld name="1_Slide with two columns">
    <p:bg>
      <p:bgPr>
        <a:solidFill>
          <a:srgbClr val="FF3A00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311700" y="1054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F3A"/>
              </a:buClr>
              <a:buSzPts val="2800"/>
              <a:buNone/>
              <a:defRPr sz="1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F3A"/>
              </a:buClr>
              <a:buSzPts val="2800"/>
              <a:buNone/>
              <a:defRPr>
                <a:solidFill>
                  <a:srgbClr val="CC3F3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F3A"/>
              </a:buClr>
              <a:buSzPts val="2800"/>
              <a:buNone/>
              <a:defRPr>
                <a:solidFill>
                  <a:srgbClr val="CC3F3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F3A"/>
              </a:buClr>
              <a:buSzPts val="2800"/>
              <a:buNone/>
              <a:defRPr>
                <a:solidFill>
                  <a:srgbClr val="CC3F3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F3A"/>
              </a:buClr>
              <a:buSzPts val="2800"/>
              <a:buNone/>
              <a:defRPr>
                <a:solidFill>
                  <a:srgbClr val="CC3F3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F3A"/>
              </a:buClr>
              <a:buSzPts val="2800"/>
              <a:buNone/>
              <a:defRPr>
                <a:solidFill>
                  <a:srgbClr val="CC3F3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F3A"/>
              </a:buClr>
              <a:buSzPts val="2800"/>
              <a:buNone/>
              <a:defRPr>
                <a:solidFill>
                  <a:srgbClr val="CC3F3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F3A"/>
              </a:buClr>
              <a:buSzPts val="2800"/>
              <a:buNone/>
              <a:defRPr>
                <a:solidFill>
                  <a:srgbClr val="CC3F3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F3A"/>
              </a:buClr>
              <a:buSzPts val="2800"/>
              <a:buNone/>
              <a:defRPr>
                <a:solidFill>
                  <a:srgbClr val="CC3F3A"/>
                </a:solidFill>
              </a:defRPr>
            </a:lvl9pPr>
          </a:lstStyle>
          <a:p>
            <a:endParaRPr dirty="0"/>
          </a:p>
        </p:txBody>
      </p:sp>
      <p:sp>
        <p:nvSpPr>
          <p:cNvPr id="64" name="Google Shape;64;p10"/>
          <p:cNvSpPr/>
          <p:nvPr/>
        </p:nvSpPr>
        <p:spPr>
          <a:xfrm>
            <a:off x="791700" y="4187374"/>
            <a:ext cx="290788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0"/>
          <p:cNvSpPr txBox="1">
            <a:spLocks noGrp="1"/>
          </p:cNvSpPr>
          <p:nvPr>
            <p:ph type="subTitle" idx="1"/>
          </p:nvPr>
        </p:nvSpPr>
        <p:spPr>
          <a:xfrm>
            <a:off x="673179" y="2226950"/>
            <a:ext cx="3252000" cy="4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sp>
        <p:nvSpPr>
          <p:cNvPr id="67" name="Google Shape;67;p10"/>
          <p:cNvSpPr txBox="1">
            <a:spLocks noGrp="1"/>
          </p:cNvSpPr>
          <p:nvPr>
            <p:ph type="subTitle" idx="2"/>
          </p:nvPr>
        </p:nvSpPr>
        <p:spPr>
          <a:xfrm>
            <a:off x="673179" y="2661975"/>
            <a:ext cx="3252000" cy="12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5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sp>
        <p:nvSpPr>
          <p:cNvPr id="68" name="Google Shape;68;p10"/>
          <p:cNvSpPr txBox="1">
            <a:spLocks noGrp="1"/>
          </p:cNvSpPr>
          <p:nvPr>
            <p:ph type="subTitle" idx="3"/>
          </p:nvPr>
        </p:nvSpPr>
        <p:spPr>
          <a:xfrm>
            <a:off x="4785325" y="2226950"/>
            <a:ext cx="3252000" cy="4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sp>
        <p:nvSpPr>
          <p:cNvPr id="69" name="Google Shape;69;p10"/>
          <p:cNvSpPr txBox="1">
            <a:spLocks noGrp="1"/>
          </p:cNvSpPr>
          <p:nvPr>
            <p:ph type="subTitle" idx="4"/>
          </p:nvPr>
        </p:nvSpPr>
        <p:spPr>
          <a:xfrm>
            <a:off x="4785325" y="2661975"/>
            <a:ext cx="3252000" cy="12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5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64;p10">
            <a:extLst>
              <a:ext uri="{FF2B5EF4-FFF2-40B4-BE49-F238E27FC236}">
                <a16:creationId xmlns:a16="http://schemas.microsoft.com/office/drawing/2014/main" id="{9B11CE8D-9E3F-B545-90A8-091FBDD976F7}"/>
              </a:ext>
            </a:extLst>
          </p:cNvPr>
          <p:cNvSpPr/>
          <p:nvPr userDrawn="1"/>
        </p:nvSpPr>
        <p:spPr>
          <a:xfrm>
            <a:off x="5040971" y="4187374"/>
            <a:ext cx="290788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46140CDB-8B02-8F47-85E2-53F35BB870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8805448" y="111858"/>
            <a:ext cx="225909" cy="22590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B04DC8E-1314-C149-B3EA-968530BBD8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05447" y="111858"/>
            <a:ext cx="225909" cy="22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938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three columns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311700" y="673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1800" b="1" i="0">
                <a:solidFill>
                  <a:srgbClr val="43434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11"/>
          <p:cNvSpPr txBox="1">
            <a:spLocks noGrp="1"/>
          </p:cNvSpPr>
          <p:nvPr>
            <p:ph type="subTitle" idx="1"/>
          </p:nvPr>
        </p:nvSpPr>
        <p:spPr>
          <a:xfrm>
            <a:off x="575640" y="2167675"/>
            <a:ext cx="2448600" cy="4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9pPr>
          </a:lstStyle>
          <a:p>
            <a:endParaRPr dirty="0"/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2"/>
          </p:nvPr>
        </p:nvSpPr>
        <p:spPr>
          <a:xfrm>
            <a:off x="575640" y="2503926"/>
            <a:ext cx="2448600" cy="12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5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3"/>
          </p:nvPr>
        </p:nvSpPr>
        <p:spPr>
          <a:xfrm>
            <a:off x="3355575" y="2167675"/>
            <a:ext cx="2448600" cy="4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4"/>
          </p:nvPr>
        </p:nvSpPr>
        <p:spPr>
          <a:xfrm>
            <a:off x="3355575" y="2503926"/>
            <a:ext cx="2448600" cy="12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5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ubTitle" idx="5"/>
          </p:nvPr>
        </p:nvSpPr>
        <p:spPr>
          <a:xfrm>
            <a:off x="6119761" y="2167675"/>
            <a:ext cx="2448600" cy="4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6"/>
          </p:nvPr>
        </p:nvSpPr>
        <p:spPr>
          <a:xfrm>
            <a:off x="6119761" y="2503926"/>
            <a:ext cx="2448600" cy="12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5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D716258-4A8A-2E4E-9D4A-AF9462E49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8805448" y="111858"/>
            <a:ext cx="225909" cy="225909"/>
          </a:xfrm>
          <a:prstGeom prst="rect">
            <a:avLst/>
          </a:prstGeom>
        </p:spPr>
      </p:pic>
      <p:sp>
        <p:nvSpPr>
          <p:cNvPr id="10" name="Marcador de número de diapositiva 2">
            <a:extLst>
              <a:ext uri="{FF2B5EF4-FFF2-40B4-BE49-F238E27FC236}">
                <a16:creationId xmlns:a16="http://schemas.microsoft.com/office/drawing/2014/main" id="{95068C37-A98D-4C68-97B6-087DC20ACD61}"/>
              </a:ext>
            </a:extLst>
          </p:cNvPr>
          <p:cNvSpPr txBox="1">
            <a:spLocks/>
          </p:cNvSpPr>
          <p:nvPr userDrawn="1"/>
        </p:nvSpPr>
        <p:spPr>
          <a:xfrm>
            <a:off x="8604250" y="4908176"/>
            <a:ext cx="539750" cy="21846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721B3793-CA5A-4C46-BE7B-8A43ED5EDC79}" type="slidenum">
              <a:rPr lang="es-ES_tradnl" sz="800" smtClean="0"/>
              <a:t>‹#›</a:t>
            </a:fld>
            <a:endParaRPr lang="es-ES_tradnl" sz="80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three columns" type="titleOnly" preserve="1">
  <p:cSld name="1_Slide with three columns">
    <p:bg>
      <p:bgPr>
        <a:solidFill>
          <a:srgbClr val="FF3A00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311700" y="673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1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11"/>
          <p:cNvSpPr txBox="1">
            <a:spLocks noGrp="1"/>
          </p:cNvSpPr>
          <p:nvPr>
            <p:ph type="subTitle" idx="1"/>
          </p:nvPr>
        </p:nvSpPr>
        <p:spPr>
          <a:xfrm>
            <a:off x="575640" y="2167675"/>
            <a:ext cx="2448600" cy="4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9pPr>
          </a:lstStyle>
          <a:p>
            <a:endParaRPr dirty="0"/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2"/>
          </p:nvPr>
        </p:nvSpPr>
        <p:spPr>
          <a:xfrm>
            <a:off x="575640" y="2503926"/>
            <a:ext cx="2448600" cy="12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5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3"/>
          </p:nvPr>
        </p:nvSpPr>
        <p:spPr>
          <a:xfrm>
            <a:off x="3355575" y="2167675"/>
            <a:ext cx="2448600" cy="4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4"/>
          </p:nvPr>
        </p:nvSpPr>
        <p:spPr>
          <a:xfrm>
            <a:off x="3355575" y="2503926"/>
            <a:ext cx="2448600" cy="12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5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ubTitle" idx="5"/>
          </p:nvPr>
        </p:nvSpPr>
        <p:spPr>
          <a:xfrm>
            <a:off x="6119761" y="2167675"/>
            <a:ext cx="2448600" cy="4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CC3F3A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6"/>
          </p:nvPr>
        </p:nvSpPr>
        <p:spPr>
          <a:xfrm>
            <a:off x="6119761" y="2503926"/>
            <a:ext cx="2448600" cy="12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5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290CFE3-0E74-E845-9472-E7EDB30853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05447" y="111858"/>
            <a:ext cx="225909" cy="22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901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Font typeface="Abril Fatface"/>
              <a:buNone/>
              <a:defRPr sz="2800" b="0" i="0" u="none" strike="noStrike" cap="none">
                <a:solidFill>
                  <a:srgbClr val="7F8D99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Font typeface="Abril Fatface"/>
              <a:buNone/>
              <a:defRPr sz="2800" b="0" i="0" u="none" strike="noStrike" cap="none">
                <a:solidFill>
                  <a:srgbClr val="7F8D99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Font typeface="Abril Fatface"/>
              <a:buNone/>
              <a:defRPr sz="2800" b="0" i="0" u="none" strike="noStrike" cap="none">
                <a:solidFill>
                  <a:srgbClr val="7F8D99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Font typeface="Abril Fatface"/>
              <a:buNone/>
              <a:defRPr sz="2800" b="0" i="0" u="none" strike="noStrike" cap="none">
                <a:solidFill>
                  <a:srgbClr val="7F8D99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Font typeface="Abril Fatface"/>
              <a:buNone/>
              <a:defRPr sz="2800" b="0" i="0" u="none" strike="noStrike" cap="none">
                <a:solidFill>
                  <a:srgbClr val="7F8D99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Font typeface="Abril Fatface"/>
              <a:buNone/>
              <a:defRPr sz="2800" b="0" i="0" u="none" strike="noStrike" cap="none">
                <a:solidFill>
                  <a:srgbClr val="7F8D99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Font typeface="Abril Fatface"/>
              <a:buNone/>
              <a:defRPr sz="2800" b="0" i="0" u="none" strike="noStrike" cap="none">
                <a:solidFill>
                  <a:srgbClr val="7F8D99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Font typeface="Abril Fatface"/>
              <a:buNone/>
              <a:defRPr sz="2800" b="0" i="0" u="none" strike="noStrike" cap="none">
                <a:solidFill>
                  <a:srgbClr val="7F8D99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8D99"/>
              </a:buClr>
              <a:buSzPts val="2800"/>
              <a:buFont typeface="Abril Fatface"/>
              <a:buNone/>
              <a:defRPr sz="2800" b="0" i="0" u="none" strike="noStrike" cap="none">
                <a:solidFill>
                  <a:srgbClr val="7F8D99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609675"/>
            <a:ext cx="8520600" cy="20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Char char="●"/>
              <a:defRPr sz="1600" b="0" i="0" u="none" strike="noStrike" cap="non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Char char="○"/>
              <a:defRPr sz="1500" b="0" i="0" u="none" strike="noStrike" cap="non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Char char="■"/>
              <a:defRPr sz="1400" b="0" i="0" u="none" strike="noStrike" cap="non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Char char="○"/>
              <a:defRPr sz="1200" b="0" i="0" u="none" strike="noStrike" cap="non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Char char="●"/>
              <a:defRPr sz="1000" b="0" i="0" u="none" strike="noStrike" cap="non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Char char="○"/>
              <a:defRPr sz="1000" b="0" i="0" u="none" strike="noStrike" cap="non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Char char="■"/>
              <a:defRPr sz="1000" b="0" i="0" u="none" strike="noStrike" cap="non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81" r:id="rId5"/>
    <p:sldLayoutId id="2147483678" r:id="rId6"/>
    <p:sldLayoutId id="2147483683" r:id="rId7"/>
    <p:sldLayoutId id="2147483657" r:id="rId8"/>
    <p:sldLayoutId id="2147483682" r:id="rId9"/>
    <p:sldLayoutId id="2147483679" r:id="rId10"/>
    <p:sldLayoutId id="214748368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C41255-CAD6-384C-86A6-64B6EB8664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888" y="1608146"/>
            <a:ext cx="7776222" cy="517898"/>
          </a:xfrm>
        </p:spPr>
        <p:txBody>
          <a:bodyPr/>
          <a:lstStyle/>
          <a:p>
            <a:pPr>
              <a:lnSpc>
                <a:spcPct val="90000"/>
              </a:lnSpc>
              <a:buClr>
                <a:schemeClr val="lt1"/>
              </a:buClr>
              <a:buSzPts val="4000"/>
            </a:pPr>
            <a:r>
              <a:rPr lang="es-MX" sz="24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Singletone</a:t>
            </a:r>
            <a:endParaRPr lang="es-MX" sz="24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5DCAE4C-4F1F-7CC3-089B-DF57866B4998}"/>
              </a:ext>
            </a:extLst>
          </p:cNvPr>
          <p:cNvSpPr txBox="1"/>
          <p:nvPr/>
        </p:nvSpPr>
        <p:spPr>
          <a:xfrm>
            <a:off x="1032384" y="2313945"/>
            <a:ext cx="707923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050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sym typeface="Abril Fatface"/>
              </a:rPr>
              <a:t>Software de valoración músical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7CA2C41-E883-BE12-A602-0D8B03BC9652}"/>
              </a:ext>
            </a:extLst>
          </p:cNvPr>
          <p:cNvSpPr txBox="1"/>
          <p:nvPr/>
        </p:nvSpPr>
        <p:spPr>
          <a:xfrm>
            <a:off x="2966483" y="2975764"/>
            <a:ext cx="32110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sym typeface="Abril Fatface"/>
              </a:rPr>
              <a:t>Rodrigo Francisco De los Ríos Rojas</a:t>
            </a:r>
          </a:p>
          <a:p>
            <a:pPr algn="ctr"/>
            <a:r>
              <a:rPr lang="es-PE" sz="1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sym typeface="Abril Fatface"/>
              </a:rPr>
              <a:t>Adrian Duarte Romero</a:t>
            </a:r>
          </a:p>
          <a:p>
            <a:pPr algn="ctr"/>
            <a:r>
              <a:rPr lang="es-PE" sz="1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sym typeface="Abril Fatface"/>
              </a:rPr>
              <a:t>Alejandro Gabriel Chávez Candela</a:t>
            </a:r>
          </a:p>
          <a:p>
            <a:pPr algn="ctr"/>
            <a:r>
              <a:rPr lang="es-PE" sz="1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sym typeface="Abril Fatface"/>
              </a:rPr>
              <a:t>Erick Dmitri Valderrama Urbay</a:t>
            </a:r>
          </a:p>
          <a:p>
            <a:pPr algn="ctr"/>
            <a:r>
              <a:rPr lang="es-PE" sz="1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sym typeface="Abril Fatface"/>
              </a:rPr>
              <a:t>Angel Adrián Alcalá Isuiza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A212F64-8899-2666-FE6A-29B66698867A}"/>
              </a:ext>
            </a:extLst>
          </p:cNvPr>
          <p:cNvSpPr txBox="1"/>
          <p:nvPr/>
        </p:nvSpPr>
        <p:spPr>
          <a:xfrm>
            <a:off x="382772" y="4491664"/>
            <a:ext cx="1160895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788" dirty="0">
                <a:solidFill>
                  <a:srgbClr val="FF3A00"/>
                </a:solidFill>
              </a:rPr>
              <a:t>Arquitectura Software</a:t>
            </a:r>
            <a:endParaRPr lang="es-PE" sz="788" dirty="0">
              <a:solidFill>
                <a:srgbClr val="FF3A00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C02E56C-A15C-9030-0F1D-2C13C67D1DFC}"/>
              </a:ext>
            </a:extLst>
          </p:cNvPr>
          <p:cNvSpPr txBox="1"/>
          <p:nvPr/>
        </p:nvSpPr>
        <p:spPr>
          <a:xfrm>
            <a:off x="382771" y="4639286"/>
            <a:ext cx="498855" cy="213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88" dirty="0">
                <a:solidFill>
                  <a:srgbClr val="FF3A00"/>
                </a:solidFill>
              </a:rPr>
              <a:t>2025-1</a:t>
            </a:r>
            <a:endParaRPr lang="es-PE" sz="788" dirty="0">
              <a:solidFill>
                <a:srgbClr val="FF3A00"/>
              </a:solidFill>
            </a:endParaRPr>
          </a:p>
        </p:txBody>
      </p:sp>
      <p:sp>
        <p:nvSpPr>
          <p:cNvPr id="9" name="Google Shape;36;p1">
            <a:extLst>
              <a:ext uri="{FF2B5EF4-FFF2-40B4-BE49-F238E27FC236}">
                <a16:creationId xmlns:a16="http://schemas.microsoft.com/office/drawing/2014/main" id="{3981A549-892E-4BA4-A296-DEE06B93F869}"/>
              </a:ext>
            </a:extLst>
          </p:cNvPr>
          <p:cNvSpPr txBox="1"/>
          <p:nvPr/>
        </p:nvSpPr>
        <p:spPr>
          <a:xfrm>
            <a:off x="5203901" y="225486"/>
            <a:ext cx="3880757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PE" sz="1000" b="0" i="0" u="none" strike="noStrike" cap="none" dirty="0">
                <a:solidFill>
                  <a:schemeClr val="l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FACULTAD DE INGENIERÍA</a:t>
            </a:r>
            <a:endParaRPr sz="1000" b="0" i="0" u="none" strike="noStrike" cap="none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PE" sz="1000" b="0" i="0" u="none" strike="noStrike" cap="none" dirty="0">
                <a:solidFill>
                  <a:schemeClr val="l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CARRERA DE INGENIERÍA DE SISTEMAS</a:t>
            </a:r>
            <a:endParaRPr sz="1000" b="0" i="0" u="none" strike="noStrike" cap="none" dirty="0">
              <a:solidFill>
                <a:schemeClr val="dk1"/>
              </a:solidFill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780792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8CA17805-E5C9-5F3A-E69A-933A7A351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206DCEF-FA89-D777-E491-FCA1127AFE4E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49E43B73-B2AB-8F45-7853-35491792479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38354" y="1088846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3" name="Google Shape;277;p36">
            <a:extLst>
              <a:ext uri="{FF2B5EF4-FFF2-40B4-BE49-F238E27FC236}">
                <a16:creationId xmlns:a16="http://schemas.microsoft.com/office/drawing/2014/main" id="{30C92127-A096-9D34-E511-EC38805257EE}"/>
              </a:ext>
            </a:extLst>
          </p:cNvPr>
          <p:cNvSpPr txBox="1">
            <a:spLocks/>
          </p:cNvSpPr>
          <p:nvPr/>
        </p:nvSpPr>
        <p:spPr>
          <a:xfrm>
            <a:off x="1365612" y="4575609"/>
            <a:ext cx="6412774" cy="463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04: RF21 (Eliminación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cascada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álbumes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0" name="Picture 9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DA7311D4-8639-CD39-8BAC-5D271AC99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1939" y="905691"/>
            <a:ext cx="3440121" cy="366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047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28B08D68-8861-F68D-0656-F026EDE50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8BC9854-7948-4B67-CD71-1641930C1E19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F58E787C-536E-0143-1DE8-E34752E85D7C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38354" y="1088846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3" name="Google Shape;277;p36">
            <a:extLst>
              <a:ext uri="{FF2B5EF4-FFF2-40B4-BE49-F238E27FC236}">
                <a16:creationId xmlns:a16="http://schemas.microsoft.com/office/drawing/2014/main" id="{B9D3D534-18DD-CEA8-B4A8-616FE8628867}"/>
              </a:ext>
            </a:extLst>
          </p:cNvPr>
          <p:cNvSpPr txBox="1">
            <a:spLocks/>
          </p:cNvSpPr>
          <p:nvPr/>
        </p:nvSpPr>
        <p:spPr>
          <a:xfrm>
            <a:off x="3421634" y="4344058"/>
            <a:ext cx="3014000" cy="463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04: RF23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Valoración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canciones)</a:t>
            </a:r>
            <a:endParaRPr lang="es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 descr="A screenshot of a phone&#10;&#10;AI-generated content may be incorrect.">
            <a:extLst>
              <a:ext uri="{FF2B5EF4-FFF2-40B4-BE49-F238E27FC236}">
                <a16:creationId xmlns:a16="http://schemas.microsoft.com/office/drawing/2014/main" id="{9DB6C18B-19B5-E0C7-A246-05871DE28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16" y="940524"/>
            <a:ext cx="2779858" cy="407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151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3F7E15D3-F115-AAB8-E910-6D841BDC9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BF28B46-3DB4-35DE-774B-D43CC5D6053A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D38E6F21-74AE-F1D2-E9C6-B86685186D02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38354" y="1088846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3" name="Google Shape;277;p36">
            <a:extLst>
              <a:ext uri="{FF2B5EF4-FFF2-40B4-BE49-F238E27FC236}">
                <a16:creationId xmlns:a16="http://schemas.microsoft.com/office/drawing/2014/main" id="{DC14A750-0D3A-D66F-A9CD-374E804AF2FA}"/>
              </a:ext>
            </a:extLst>
          </p:cNvPr>
          <p:cNvSpPr txBox="1">
            <a:spLocks/>
          </p:cNvSpPr>
          <p:nvPr/>
        </p:nvSpPr>
        <p:spPr>
          <a:xfrm>
            <a:off x="1641566" y="4575609"/>
            <a:ext cx="5860868" cy="463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05: RF33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Mostrar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artistas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y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álbumes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sugeridos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9A8B6D7-18E3-568A-8545-B82F6EFCD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599" y="837410"/>
            <a:ext cx="4672802" cy="357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969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EBFB59A2-7728-C34D-F01D-B959C3A06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038127C-20E9-4DA8-0BB9-00A8DC911804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615AFF0F-50D1-1C75-0297-78158F5CAD3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38354" y="1088846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3" name="Google Shape;277;p36">
            <a:extLst>
              <a:ext uri="{FF2B5EF4-FFF2-40B4-BE49-F238E27FC236}">
                <a16:creationId xmlns:a16="http://schemas.microsoft.com/office/drawing/2014/main" id="{F0765520-DA1E-8C5C-FF23-E3496CFAF673}"/>
              </a:ext>
            </a:extLst>
          </p:cNvPr>
          <p:cNvSpPr txBox="1">
            <a:spLocks/>
          </p:cNvSpPr>
          <p:nvPr/>
        </p:nvSpPr>
        <p:spPr>
          <a:xfrm>
            <a:off x="1641566" y="4575609"/>
            <a:ext cx="6187440" cy="463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06: RF37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Selección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duración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y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método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pago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 descr="Screens screenshot of a phone&#10;&#10;AI-generated content may be incorrect.">
            <a:extLst>
              <a:ext uri="{FF2B5EF4-FFF2-40B4-BE49-F238E27FC236}">
                <a16:creationId xmlns:a16="http://schemas.microsoft.com/office/drawing/2014/main" id="{EC460AF8-2B3C-3211-1242-BF8FBD6BE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0471" y="873659"/>
            <a:ext cx="4903058" cy="355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78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EBCA43F-E37E-5759-86F3-4ADD1A6CBB61}"/>
              </a:ext>
            </a:extLst>
          </p:cNvPr>
          <p:cNvSpPr txBox="1"/>
          <p:nvPr/>
        </p:nvSpPr>
        <p:spPr>
          <a:xfrm>
            <a:off x="455616" y="336340"/>
            <a:ext cx="2079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4. Diagramas C4</a:t>
            </a:r>
          </a:p>
        </p:txBody>
      </p:sp>
      <p:sp>
        <p:nvSpPr>
          <p:cNvPr id="7" name="Google Shape;277;p36">
            <a:extLst>
              <a:ext uri="{FF2B5EF4-FFF2-40B4-BE49-F238E27FC236}">
                <a16:creationId xmlns:a16="http://schemas.microsoft.com/office/drawing/2014/main" id="{F97F26C7-DC4F-1D15-8A2D-45449074A4F9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239065" y="1796369"/>
            <a:ext cx="7333517" cy="3894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sz="1200" b="1" dirty="0"/>
              <a:t>Generalidades</a:t>
            </a:r>
            <a:r>
              <a:rPr lang="es" sz="1200" dirty="0"/>
              <a:t> — Asignación de responsabilidades: </a:t>
            </a:r>
            <a:r>
              <a:rPr lang="es" sz="1200" u="sng" dirty="0"/>
              <a:t>Arquitectura de microservicios</a:t>
            </a:r>
            <a:r>
              <a:rPr lang="es" sz="1200" dirty="0"/>
              <a:t>.</a:t>
            </a:r>
          </a:p>
        </p:txBody>
      </p:sp>
      <p:sp>
        <p:nvSpPr>
          <p:cNvPr id="17" name="Flecha: pentágono 16">
            <a:extLst>
              <a:ext uri="{FF2B5EF4-FFF2-40B4-BE49-F238E27FC236}">
                <a16:creationId xmlns:a16="http://schemas.microsoft.com/office/drawing/2014/main" id="{494EE0E6-433E-A3C9-8C96-DAA72F649D56}"/>
              </a:ext>
            </a:extLst>
          </p:cNvPr>
          <p:cNvSpPr/>
          <p:nvPr/>
        </p:nvSpPr>
        <p:spPr>
          <a:xfrm>
            <a:off x="828675" y="1059818"/>
            <a:ext cx="3318781" cy="464100"/>
          </a:xfrm>
          <a:prstGeom prst="homePlat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B5F2D027-BDA7-2142-0E84-C7639B456717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47062" y="1117875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Decisiones de Arquitectura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9" name="Google Shape;277;p36">
            <a:extLst>
              <a:ext uri="{FF2B5EF4-FFF2-40B4-BE49-F238E27FC236}">
                <a16:creationId xmlns:a16="http://schemas.microsoft.com/office/drawing/2014/main" id="{B27E4A6B-5EFB-98A2-A370-DEA45EC9B41E}"/>
              </a:ext>
            </a:extLst>
          </p:cNvPr>
          <p:cNvSpPr txBox="1">
            <a:spLocks/>
          </p:cNvSpPr>
          <p:nvPr/>
        </p:nvSpPr>
        <p:spPr>
          <a:xfrm>
            <a:off x="1239065" y="2312896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Generalidades</a:t>
            </a:r>
            <a:r>
              <a:rPr lang="es" sz="1200" dirty="0"/>
              <a:t> — Tecnología para el desarrollo del Frontend: </a:t>
            </a:r>
            <a:r>
              <a:rPr lang="es" sz="1200" u="sng" dirty="0"/>
              <a:t>React</a:t>
            </a:r>
            <a:r>
              <a:rPr lang="es" sz="1200" dirty="0"/>
              <a:t>.</a:t>
            </a:r>
          </a:p>
        </p:txBody>
      </p:sp>
      <p:sp>
        <p:nvSpPr>
          <p:cNvPr id="10" name="Google Shape;277;p36">
            <a:extLst>
              <a:ext uri="{FF2B5EF4-FFF2-40B4-BE49-F238E27FC236}">
                <a16:creationId xmlns:a16="http://schemas.microsoft.com/office/drawing/2014/main" id="{93B18E0E-0759-B577-2520-0F0F2355BFE0}"/>
              </a:ext>
            </a:extLst>
          </p:cNvPr>
          <p:cNvSpPr txBox="1">
            <a:spLocks/>
          </p:cNvSpPr>
          <p:nvPr/>
        </p:nvSpPr>
        <p:spPr>
          <a:xfrm>
            <a:off x="1239065" y="2829424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Generalidades</a:t>
            </a:r>
            <a:r>
              <a:rPr lang="es" sz="1200" dirty="0"/>
              <a:t> — Tecnología para el desarrollo del Backend: </a:t>
            </a:r>
            <a:r>
              <a:rPr lang="es" sz="1200" u="sng" dirty="0"/>
              <a:t>Node.js con Express</a:t>
            </a:r>
            <a:r>
              <a:rPr lang="es" sz="1200" dirty="0"/>
              <a:t>.</a:t>
            </a:r>
          </a:p>
        </p:txBody>
      </p:sp>
      <p:sp>
        <p:nvSpPr>
          <p:cNvPr id="11" name="Google Shape;277;p36">
            <a:extLst>
              <a:ext uri="{FF2B5EF4-FFF2-40B4-BE49-F238E27FC236}">
                <a16:creationId xmlns:a16="http://schemas.microsoft.com/office/drawing/2014/main" id="{26A05FF0-EC59-E6AE-9ECC-68F1A10A84DA}"/>
              </a:ext>
            </a:extLst>
          </p:cNvPr>
          <p:cNvSpPr txBox="1">
            <a:spLocks/>
          </p:cNvSpPr>
          <p:nvPr/>
        </p:nvSpPr>
        <p:spPr>
          <a:xfrm>
            <a:off x="1239064" y="3345952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Generalidades</a:t>
            </a:r>
            <a:r>
              <a:rPr lang="es" sz="1200" dirty="0"/>
              <a:t> — Tecnología para la base de datos relacional: </a:t>
            </a:r>
            <a:r>
              <a:rPr lang="es" sz="1200" u="sng" dirty="0"/>
              <a:t>Postgres</a:t>
            </a:r>
            <a:r>
              <a:rPr lang="es" sz="1200" dirty="0"/>
              <a:t>.</a:t>
            </a:r>
          </a:p>
        </p:txBody>
      </p:sp>
      <p:sp>
        <p:nvSpPr>
          <p:cNvPr id="12" name="Google Shape;277;p36">
            <a:extLst>
              <a:ext uri="{FF2B5EF4-FFF2-40B4-BE49-F238E27FC236}">
                <a16:creationId xmlns:a16="http://schemas.microsoft.com/office/drawing/2014/main" id="{6F09330F-B8DC-49F9-EA5F-BC9031A03AB8}"/>
              </a:ext>
            </a:extLst>
          </p:cNvPr>
          <p:cNvSpPr txBox="1">
            <a:spLocks/>
          </p:cNvSpPr>
          <p:nvPr/>
        </p:nvSpPr>
        <p:spPr>
          <a:xfrm>
            <a:off x="1239064" y="3862479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Generalidades</a:t>
            </a:r>
            <a:r>
              <a:rPr lang="es" sz="1200" dirty="0"/>
              <a:t> — Tecnología para la base de datos NOSQL documental : </a:t>
            </a:r>
            <a:r>
              <a:rPr lang="es" sz="1200" u="sng" dirty="0"/>
              <a:t>MongoDB</a:t>
            </a:r>
            <a:r>
              <a:rPr lang="es" sz="1200" dirty="0"/>
              <a:t>.</a:t>
            </a:r>
          </a:p>
        </p:txBody>
      </p:sp>
      <p:sp>
        <p:nvSpPr>
          <p:cNvPr id="13" name="Google Shape;277;p36">
            <a:extLst>
              <a:ext uri="{FF2B5EF4-FFF2-40B4-BE49-F238E27FC236}">
                <a16:creationId xmlns:a16="http://schemas.microsoft.com/office/drawing/2014/main" id="{142FFF2E-96D0-214E-971E-72A391A2B162}"/>
              </a:ext>
            </a:extLst>
          </p:cNvPr>
          <p:cNvSpPr txBox="1">
            <a:spLocks/>
          </p:cNvSpPr>
          <p:nvPr/>
        </p:nvSpPr>
        <p:spPr>
          <a:xfrm>
            <a:off x="1239064" y="4379006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Generalidades</a:t>
            </a:r>
            <a:r>
              <a:rPr lang="es" sz="1200" dirty="0"/>
              <a:t> — Tecnología para la base de datos NOSQL clave-valor : </a:t>
            </a:r>
            <a:r>
              <a:rPr lang="es" sz="1200" u="sng" dirty="0"/>
              <a:t>Redis</a:t>
            </a:r>
            <a:r>
              <a:rPr lang="es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2319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build="p"/>
      <p:bldP spid="11" grpId="0" build="p"/>
      <p:bldP spid="12" grpId="0" build="p"/>
      <p:bldP spid="1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279170C8-4AB0-78CA-AA9A-4DCA2722E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82A3BC2-21F4-D14B-7E24-ACD15A3D7BD6}"/>
              </a:ext>
            </a:extLst>
          </p:cNvPr>
          <p:cNvSpPr txBox="1"/>
          <p:nvPr/>
        </p:nvSpPr>
        <p:spPr>
          <a:xfrm>
            <a:off x="455616" y="336340"/>
            <a:ext cx="2079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4. Diagramas C4</a:t>
            </a:r>
          </a:p>
        </p:txBody>
      </p:sp>
      <p:sp>
        <p:nvSpPr>
          <p:cNvPr id="8" name="Flecha: pentágono 16">
            <a:extLst>
              <a:ext uri="{FF2B5EF4-FFF2-40B4-BE49-F238E27FC236}">
                <a16:creationId xmlns:a16="http://schemas.microsoft.com/office/drawing/2014/main" id="{D974AA6C-1DA5-4690-1D75-E66D1AA587FB}"/>
              </a:ext>
            </a:extLst>
          </p:cNvPr>
          <p:cNvSpPr/>
          <p:nvPr/>
        </p:nvSpPr>
        <p:spPr>
          <a:xfrm>
            <a:off x="828675" y="1059818"/>
            <a:ext cx="3318781" cy="406043"/>
          </a:xfrm>
          <a:prstGeom prst="homePlate">
            <a:avLst/>
          </a:prstGeom>
          <a:solidFill>
            <a:srgbClr val="FF3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Google Shape;276;p36">
            <a:extLst>
              <a:ext uri="{FF2B5EF4-FFF2-40B4-BE49-F238E27FC236}">
                <a16:creationId xmlns:a16="http://schemas.microsoft.com/office/drawing/2014/main" id="{85DA56B7-88BD-66FD-13DA-CEE581721323}"/>
              </a:ext>
            </a:extLst>
          </p:cNvPr>
          <p:cNvSpPr txBox="1">
            <a:spLocks/>
          </p:cNvSpPr>
          <p:nvPr/>
        </p:nvSpPr>
        <p:spPr>
          <a:xfrm>
            <a:off x="929645" y="1158516"/>
            <a:ext cx="2971795" cy="302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200" b="0" i="0" u="none" strike="noStrike" cap="none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1" i="0" u="none" strike="noStrike" cap="none">
                <a:solidFill>
                  <a:srgbClr val="CC3F3A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1" i="0" u="none" strike="noStrike" cap="none">
                <a:solidFill>
                  <a:srgbClr val="CC3F3A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1" i="0" u="none" strike="noStrike" cap="none">
                <a:solidFill>
                  <a:srgbClr val="CC3F3A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1" i="0" u="none" strike="noStrike" cap="none">
                <a:solidFill>
                  <a:srgbClr val="CC3F3A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1" i="0" u="none" strike="noStrike" cap="none">
                <a:solidFill>
                  <a:srgbClr val="CC3F3A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1" i="0" u="none" strike="noStrike" cap="none">
                <a:solidFill>
                  <a:srgbClr val="CC3F3A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1" i="0" u="none" strike="noStrike" cap="none">
                <a:solidFill>
                  <a:srgbClr val="CC3F3A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1" i="0" u="none" strike="noStrike" cap="none">
                <a:solidFill>
                  <a:srgbClr val="CC3F3A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Tácticas</a:t>
            </a:r>
          </a:p>
        </p:txBody>
      </p:sp>
      <p:sp>
        <p:nvSpPr>
          <p:cNvPr id="10" name="Google Shape;277;p36">
            <a:extLst>
              <a:ext uri="{FF2B5EF4-FFF2-40B4-BE49-F238E27FC236}">
                <a16:creationId xmlns:a16="http://schemas.microsoft.com/office/drawing/2014/main" id="{A0989B3D-EB04-E8EE-76BA-E560E527D7BE}"/>
              </a:ext>
            </a:extLst>
          </p:cNvPr>
          <p:cNvSpPr txBox="1">
            <a:spLocks/>
          </p:cNvSpPr>
          <p:nvPr/>
        </p:nvSpPr>
        <p:spPr>
          <a:xfrm>
            <a:off x="1047477" y="1850785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Módulo 01</a:t>
            </a:r>
            <a:r>
              <a:rPr lang="es" sz="1200" dirty="0"/>
              <a:t> — ESC-GU-07 (Rendimiento): </a:t>
            </a:r>
            <a:r>
              <a:rPr lang="es" sz="1200" u="sng" dirty="0"/>
              <a:t>Caching con Redis y TTL de 1 hora</a:t>
            </a:r>
            <a:r>
              <a:rPr lang="es" sz="1200" dirty="0"/>
              <a:t>.</a:t>
            </a:r>
          </a:p>
        </p:txBody>
      </p:sp>
      <p:sp>
        <p:nvSpPr>
          <p:cNvPr id="11" name="Google Shape;277;p36">
            <a:extLst>
              <a:ext uri="{FF2B5EF4-FFF2-40B4-BE49-F238E27FC236}">
                <a16:creationId xmlns:a16="http://schemas.microsoft.com/office/drawing/2014/main" id="{7E68E236-CF3B-E3B9-2D85-18971ECC6583}"/>
              </a:ext>
            </a:extLst>
          </p:cNvPr>
          <p:cNvSpPr txBox="1">
            <a:spLocks/>
          </p:cNvSpPr>
          <p:nvPr/>
        </p:nvSpPr>
        <p:spPr>
          <a:xfrm>
            <a:off x="1047477" y="2309936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Módulo 02</a:t>
            </a:r>
            <a:r>
              <a:rPr lang="es" sz="1200" dirty="0"/>
              <a:t> — ESC-VP-01 (Disponibilidad): </a:t>
            </a:r>
            <a:r>
              <a:rPr lang="es" sz="1200" u="sng" dirty="0"/>
              <a:t>Redis cluster</a:t>
            </a:r>
            <a:r>
              <a:rPr lang="es" sz="1200" dirty="0"/>
              <a:t>.</a:t>
            </a:r>
          </a:p>
        </p:txBody>
      </p:sp>
      <p:sp>
        <p:nvSpPr>
          <p:cNvPr id="12" name="Google Shape;277;p36">
            <a:extLst>
              <a:ext uri="{FF2B5EF4-FFF2-40B4-BE49-F238E27FC236}">
                <a16:creationId xmlns:a16="http://schemas.microsoft.com/office/drawing/2014/main" id="{F56F0F78-A11D-6C43-D6A4-2A752C9D18F6}"/>
              </a:ext>
            </a:extLst>
          </p:cNvPr>
          <p:cNvSpPr txBox="1">
            <a:spLocks/>
          </p:cNvSpPr>
          <p:nvPr/>
        </p:nvSpPr>
        <p:spPr>
          <a:xfrm>
            <a:off x="1047477" y="2769088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Módulo 03</a:t>
            </a:r>
            <a:r>
              <a:rPr lang="es" sz="1200" dirty="0"/>
              <a:t> — ESC-EM-12 (Usabilidad): </a:t>
            </a:r>
            <a:r>
              <a:rPr lang="es" sz="1200" u="sng" dirty="0"/>
              <a:t>Barra flotante</a:t>
            </a:r>
            <a:r>
              <a:rPr lang="es" sz="1200" dirty="0"/>
              <a:t>.</a:t>
            </a:r>
          </a:p>
        </p:txBody>
      </p:sp>
      <p:sp>
        <p:nvSpPr>
          <p:cNvPr id="13" name="Google Shape;277;p36">
            <a:extLst>
              <a:ext uri="{FF2B5EF4-FFF2-40B4-BE49-F238E27FC236}">
                <a16:creationId xmlns:a16="http://schemas.microsoft.com/office/drawing/2014/main" id="{37BF3307-8D2A-2F2F-C7B6-C13E0F3B1940}"/>
              </a:ext>
            </a:extLst>
          </p:cNvPr>
          <p:cNvSpPr txBox="1">
            <a:spLocks/>
          </p:cNvSpPr>
          <p:nvPr/>
        </p:nvSpPr>
        <p:spPr>
          <a:xfrm>
            <a:off x="1047476" y="3228240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Módulo 04</a:t>
            </a:r>
            <a:r>
              <a:rPr lang="es" sz="1200" dirty="0"/>
              <a:t> — ESC-GB-05 (Inteoperabilidad): </a:t>
            </a:r>
            <a:r>
              <a:rPr lang="es" sz="1200" u="sng" dirty="0"/>
              <a:t>Webscockets</a:t>
            </a:r>
            <a:r>
              <a:rPr lang="es" sz="1200" dirty="0"/>
              <a:t>.</a:t>
            </a:r>
          </a:p>
        </p:txBody>
      </p:sp>
      <p:sp>
        <p:nvSpPr>
          <p:cNvPr id="14" name="Google Shape;277;p36">
            <a:extLst>
              <a:ext uri="{FF2B5EF4-FFF2-40B4-BE49-F238E27FC236}">
                <a16:creationId xmlns:a16="http://schemas.microsoft.com/office/drawing/2014/main" id="{763D3904-5C99-E2A3-8B0B-FC7079361442}"/>
              </a:ext>
            </a:extLst>
          </p:cNvPr>
          <p:cNvSpPr txBox="1">
            <a:spLocks/>
          </p:cNvSpPr>
          <p:nvPr/>
        </p:nvSpPr>
        <p:spPr>
          <a:xfrm>
            <a:off x="1047476" y="3617722"/>
            <a:ext cx="7333517" cy="38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None/>
              <a:defRPr sz="1050" b="0" i="0" u="none" strike="noStrike" cap="none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Nuni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"/>
              <a:buNone/>
              <a:defRPr sz="1400" b="0" i="0" u="none" strike="noStrike" cap="none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" sz="1200" b="1" dirty="0"/>
              <a:t>Módulo 05</a:t>
            </a:r>
            <a:r>
              <a:rPr lang="es" sz="1200" dirty="0"/>
              <a:t> — ESC-GR-03 (Mantenibilidad): </a:t>
            </a:r>
            <a:r>
              <a:rPr lang="es" sz="1200" u="sng" dirty="0"/>
              <a:t>Arquitectura modular</a:t>
            </a:r>
            <a:r>
              <a:rPr lang="es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196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1" grpId="0" build="p"/>
      <p:bldP spid="12" grpId="0" build="p"/>
      <p:bldP spid="13" grpId="0" build="p"/>
      <p:bldP spid="1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BC200-643B-454F-BB74-005A895C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pPr>
              <a:lnSpc>
                <a:spcPts val="8000"/>
              </a:lnSpc>
            </a:pPr>
            <a:r>
              <a:rPr lang="es" sz="2100" dirty="0"/>
              <a:t>Muchas gracias</a:t>
            </a:r>
            <a:endParaRPr lang="es-PE" sz="2100" dirty="0"/>
          </a:p>
        </p:txBody>
      </p:sp>
    </p:spTree>
    <p:extLst>
      <p:ext uri="{BB962C8B-B14F-4D97-AF65-F5344CB8AC3E}">
        <p14:creationId xmlns:p14="http://schemas.microsoft.com/office/powerpoint/2010/main" val="3153968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EBCA43F-E37E-5759-86F3-4ADD1A6CBB61}"/>
              </a:ext>
            </a:extLst>
          </p:cNvPr>
          <p:cNvSpPr txBox="1"/>
          <p:nvPr/>
        </p:nvSpPr>
        <p:spPr>
          <a:xfrm>
            <a:off x="455616" y="336340"/>
            <a:ext cx="19575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1. Introducción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51BC788-E107-79D0-4CA5-85B8AAA0D936}"/>
              </a:ext>
            </a:extLst>
          </p:cNvPr>
          <p:cNvSpPr txBox="1"/>
          <p:nvPr/>
        </p:nvSpPr>
        <p:spPr>
          <a:xfrm>
            <a:off x="2311863" y="1289291"/>
            <a:ext cx="61920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_tradnl" sz="15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Singletone</a:t>
            </a:r>
            <a:r>
              <a:rPr lang="es-ES_tradnl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 se trata de un software para puntuar álbumes musicales.</a:t>
            </a: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60DE60CF-8230-8410-268A-64D520F67318}"/>
              </a:ext>
            </a:extLst>
          </p:cNvPr>
          <p:cNvGrpSpPr/>
          <p:nvPr/>
        </p:nvGrpSpPr>
        <p:grpSpPr>
          <a:xfrm>
            <a:off x="640081" y="2236668"/>
            <a:ext cx="1183907" cy="1126156"/>
            <a:chOff x="702645" y="2008672"/>
            <a:chExt cx="1183907" cy="1126156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80C079E3-C99E-410D-EB79-54B9E9E3798D}"/>
                </a:ext>
              </a:extLst>
            </p:cNvPr>
            <p:cNvSpPr/>
            <p:nvPr/>
          </p:nvSpPr>
          <p:spPr>
            <a:xfrm>
              <a:off x="702645" y="2008672"/>
              <a:ext cx="1183907" cy="1126156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B099AA7F-D09C-D6BE-CBCF-893BE79EA766}"/>
                </a:ext>
              </a:extLst>
            </p:cNvPr>
            <p:cNvSpPr/>
            <p:nvPr/>
          </p:nvSpPr>
          <p:spPr>
            <a:xfrm>
              <a:off x="956556" y="2267501"/>
              <a:ext cx="676084" cy="60849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</p:grpSp>
      <p:sp>
        <p:nvSpPr>
          <p:cNvPr id="31" name="CuadroTexto 30">
            <a:extLst>
              <a:ext uri="{FF2B5EF4-FFF2-40B4-BE49-F238E27FC236}">
                <a16:creationId xmlns:a16="http://schemas.microsoft.com/office/drawing/2014/main" id="{BEC9D553-1B9B-DC83-5378-E225B450BD51}"/>
              </a:ext>
            </a:extLst>
          </p:cNvPr>
          <p:cNvSpPr txBox="1"/>
          <p:nvPr/>
        </p:nvSpPr>
        <p:spPr>
          <a:xfrm>
            <a:off x="2311863" y="2522746"/>
            <a:ext cx="61920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Cada usuario cuenta con una “</a:t>
            </a:r>
            <a:r>
              <a:rPr lang="es-ES" sz="15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Biblioteca musical</a:t>
            </a:r>
            <a:r>
              <a:rPr lang="es-E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 en la que gestionar artistas y sus álbumes valorados.</a:t>
            </a:r>
            <a:endParaRPr lang="es-PE" sz="15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5A0EBF47-0B09-6C77-0918-5DFDA8B70A6F}"/>
              </a:ext>
            </a:extLst>
          </p:cNvPr>
          <p:cNvSpPr txBox="1"/>
          <p:nvPr/>
        </p:nvSpPr>
        <p:spPr>
          <a:xfrm>
            <a:off x="2311863" y="3639821"/>
            <a:ext cx="61920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PE" sz="1500" dirty="0">
                <a:latin typeface="Verdana" panose="020B0604030504040204" pitchFamily="34" charset="0"/>
                <a:ea typeface="Verdana" panose="020B0604030504040204" pitchFamily="34" charset="0"/>
              </a:rPr>
              <a:t>La propuesta innovadora radica en: “</a:t>
            </a:r>
            <a:r>
              <a:rPr lang="es-PE" sz="15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solo importa la opinión de uno mismo</a:t>
            </a:r>
            <a:r>
              <a:rPr lang="es-PE" sz="1500" dirty="0">
                <a:latin typeface="Verdana" panose="020B0604030504040204" pitchFamily="34" charset="0"/>
                <a:ea typeface="Verdana" panose="020B0604030504040204" pitchFamily="34" charset="0"/>
              </a:rPr>
              <a:t>”. Excluyendo la búsqueda de usuarios, todas las interfaces muestran únicamente la valoración del usuario.</a:t>
            </a:r>
          </a:p>
        </p:txBody>
      </p:sp>
      <p:cxnSp>
        <p:nvCxnSpPr>
          <p:cNvPr id="49" name="Conector: angular 48">
            <a:extLst>
              <a:ext uri="{FF2B5EF4-FFF2-40B4-BE49-F238E27FC236}">
                <a16:creationId xmlns:a16="http://schemas.microsoft.com/office/drawing/2014/main" id="{4D7EB4E1-AB79-2414-DC66-B95069709492}"/>
              </a:ext>
            </a:extLst>
          </p:cNvPr>
          <p:cNvCxnSpPr>
            <a:stCxn id="3" idx="0"/>
            <a:endCxn id="8" idx="1"/>
          </p:cNvCxnSpPr>
          <p:nvPr/>
        </p:nvCxnSpPr>
        <p:spPr>
          <a:xfrm rot="5400000" flipH="1" flipV="1">
            <a:off x="1436760" y="1361565"/>
            <a:ext cx="670378" cy="107982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0" name="Conector: angular 49">
            <a:extLst>
              <a:ext uri="{FF2B5EF4-FFF2-40B4-BE49-F238E27FC236}">
                <a16:creationId xmlns:a16="http://schemas.microsoft.com/office/drawing/2014/main" id="{E7AFBB48-6E82-2239-E58F-1AACCE40BD2D}"/>
              </a:ext>
            </a:extLst>
          </p:cNvPr>
          <p:cNvCxnSpPr>
            <a:cxnSpLocks/>
            <a:stCxn id="3" idx="6"/>
            <a:endCxn id="31" idx="1"/>
          </p:cNvCxnSpPr>
          <p:nvPr/>
        </p:nvCxnSpPr>
        <p:spPr>
          <a:xfrm flipV="1">
            <a:off x="1823988" y="2799745"/>
            <a:ext cx="487875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3" name="Conector: angular 52">
            <a:extLst>
              <a:ext uri="{FF2B5EF4-FFF2-40B4-BE49-F238E27FC236}">
                <a16:creationId xmlns:a16="http://schemas.microsoft.com/office/drawing/2014/main" id="{E1D10BDB-6B71-ED13-E311-CC97BE23714F}"/>
              </a:ext>
            </a:extLst>
          </p:cNvPr>
          <p:cNvCxnSpPr>
            <a:cxnSpLocks/>
            <a:stCxn id="3" idx="4"/>
            <a:endCxn id="35" idx="1"/>
          </p:cNvCxnSpPr>
          <p:nvPr/>
        </p:nvCxnSpPr>
        <p:spPr>
          <a:xfrm rot="16200000" flipH="1">
            <a:off x="1379535" y="3215324"/>
            <a:ext cx="784829" cy="107982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9106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1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9ECE7362-025E-6FC8-6668-A58D18BAA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">
            <a:extLst>
              <a:ext uri="{FF2B5EF4-FFF2-40B4-BE49-F238E27FC236}">
                <a16:creationId xmlns:a16="http://schemas.microsoft.com/office/drawing/2014/main" id="{471F0A76-22F2-322D-DB09-E767FD652A9C}"/>
              </a:ext>
            </a:extLst>
          </p:cNvPr>
          <p:cNvSpPr txBox="1"/>
          <p:nvPr/>
        </p:nvSpPr>
        <p:spPr>
          <a:xfrm>
            <a:off x="794662" y="1357492"/>
            <a:ext cx="44855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50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PROTOTIPO</a:t>
            </a:r>
          </a:p>
        </p:txBody>
      </p:sp>
      <p:sp>
        <p:nvSpPr>
          <p:cNvPr id="12" name="CuadroTexto 1">
            <a:extLst>
              <a:ext uri="{FF2B5EF4-FFF2-40B4-BE49-F238E27FC236}">
                <a16:creationId xmlns:a16="http://schemas.microsoft.com/office/drawing/2014/main" id="{AC0BE6EB-51EB-BE0E-7D8A-66A6DDB2A467}"/>
              </a:ext>
            </a:extLst>
          </p:cNvPr>
          <p:cNvSpPr txBox="1"/>
          <p:nvPr/>
        </p:nvSpPr>
        <p:spPr>
          <a:xfrm>
            <a:off x="3766457" y="3074339"/>
            <a:ext cx="447430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50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FUNCIONAL</a:t>
            </a:r>
          </a:p>
        </p:txBody>
      </p:sp>
      <p:sp>
        <p:nvSpPr>
          <p:cNvPr id="13" name="CuadroTexto 1">
            <a:extLst>
              <a:ext uri="{FF2B5EF4-FFF2-40B4-BE49-F238E27FC236}">
                <a16:creationId xmlns:a16="http://schemas.microsoft.com/office/drawing/2014/main" id="{45FB3F9C-1203-245C-1A35-07C8CF96A2EF}"/>
              </a:ext>
            </a:extLst>
          </p:cNvPr>
          <p:cNvSpPr txBox="1"/>
          <p:nvPr/>
        </p:nvSpPr>
        <p:spPr>
          <a:xfrm>
            <a:off x="3351153" y="2369803"/>
            <a:ext cx="24416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singletone</a:t>
            </a:r>
          </a:p>
        </p:txBody>
      </p:sp>
    </p:spTree>
    <p:extLst>
      <p:ext uri="{BB962C8B-B14F-4D97-AF65-F5344CB8AC3E}">
        <p14:creationId xmlns:p14="http://schemas.microsoft.com/office/powerpoint/2010/main" val="1873113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CA8DBA43-E00E-1083-A8F3-07992B078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2F63E29-230D-48C2-B717-0957937BB33E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049FF5C0-E8B7-1AEA-93BD-6B81E0881097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38354" y="1088846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3" name="Google Shape;277;p36">
            <a:extLst>
              <a:ext uri="{FF2B5EF4-FFF2-40B4-BE49-F238E27FC236}">
                <a16:creationId xmlns:a16="http://schemas.microsoft.com/office/drawing/2014/main" id="{82FA4CC3-BDDC-A041-6D97-B138B5328EC1}"/>
              </a:ext>
            </a:extLst>
          </p:cNvPr>
          <p:cNvSpPr txBox="1">
            <a:spLocks/>
          </p:cNvSpPr>
          <p:nvPr/>
        </p:nvSpPr>
        <p:spPr>
          <a:xfrm>
            <a:off x="3144975" y="4344058"/>
            <a:ext cx="2854050" cy="463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40 requerimientos totales</a:t>
            </a:r>
          </a:p>
        </p:txBody>
      </p:sp>
      <p:pic>
        <p:nvPicPr>
          <p:cNvPr id="5" name="Picture 4" descr="A screenshot of a phone&#10;&#10;AI-generated content may be incorrect.">
            <a:extLst>
              <a:ext uri="{FF2B5EF4-FFF2-40B4-BE49-F238E27FC236}">
                <a16:creationId xmlns:a16="http://schemas.microsoft.com/office/drawing/2014/main" id="{D24BDA1F-F26B-49CE-164C-B69393470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845" y="1014089"/>
            <a:ext cx="4796706" cy="311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056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7C88F8A8-DD68-6C11-9624-7327B31F8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B7F09BD-F679-C114-836D-3F834FD410ED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E1B8A035-00F2-C0DE-9CFD-1D4C091950F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2724" y="1157130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831571-4392-070C-2B60-3C49AD4308F6}"/>
              </a:ext>
            </a:extLst>
          </p:cNvPr>
          <p:cNvSpPr/>
          <p:nvPr/>
        </p:nvSpPr>
        <p:spPr>
          <a:xfrm>
            <a:off x="812802" y="1331123"/>
            <a:ext cx="2141414" cy="9847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E" dirty="0"/>
              <a:t>Gestión de Usuarios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6569C-E120-969D-D198-3D71DD15566F}"/>
              </a:ext>
            </a:extLst>
          </p:cNvPr>
          <p:cNvSpPr/>
          <p:nvPr/>
        </p:nvSpPr>
        <p:spPr>
          <a:xfrm>
            <a:off x="812802" y="2819824"/>
            <a:ext cx="2141414" cy="9847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E" dirty="0"/>
              <a:t>Gestión de Biblioteca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3C1656-AEF4-5F7B-9548-72A513F88557}"/>
              </a:ext>
            </a:extLst>
          </p:cNvPr>
          <p:cNvSpPr/>
          <p:nvPr/>
        </p:nvSpPr>
        <p:spPr>
          <a:xfrm>
            <a:off x="3403602" y="1331123"/>
            <a:ext cx="2141414" cy="9847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E" dirty="0"/>
              <a:t>Visualización de Perfiles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140BF4-894A-1322-60B6-A31B8A70C917}"/>
              </a:ext>
            </a:extLst>
          </p:cNvPr>
          <p:cNvSpPr/>
          <p:nvPr/>
        </p:nvSpPr>
        <p:spPr>
          <a:xfrm>
            <a:off x="5994402" y="1331123"/>
            <a:ext cx="2141414" cy="9847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E" dirty="0"/>
              <a:t>Exploración Musical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E51B3F2-08B7-6DF8-E6CE-16516A35766E}"/>
              </a:ext>
            </a:extLst>
          </p:cNvPr>
          <p:cNvSpPr/>
          <p:nvPr/>
        </p:nvSpPr>
        <p:spPr>
          <a:xfrm>
            <a:off x="3403602" y="2819824"/>
            <a:ext cx="2141414" cy="9847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E" dirty="0"/>
              <a:t>Gestión de Recomendaciones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2F76EA-0AF1-EDA2-02ED-6DFDAB0C4563}"/>
              </a:ext>
            </a:extLst>
          </p:cNvPr>
          <p:cNvSpPr/>
          <p:nvPr/>
        </p:nvSpPr>
        <p:spPr>
          <a:xfrm>
            <a:off x="6020140" y="2819824"/>
            <a:ext cx="2141414" cy="9847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E"/>
              <a:t>Gestión de Planes</a:t>
            </a:r>
          </a:p>
        </p:txBody>
      </p:sp>
    </p:spTree>
    <p:extLst>
      <p:ext uri="{BB962C8B-B14F-4D97-AF65-F5344CB8AC3E}">
        <p14:creationId xmlns:p14="http://schemas.microsoft.com/office/powerpoint/2010/main" val="3577321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8F235F09-9A20-1B63-74F3-A4BCADDD3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CE5C506-EB69-79FF-55D5-015A7F6A897B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44167C98-F50E-33B6-EB8A-96F74D5D9F7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38354" y="1088846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3" name="Google Shape;277;p36">
            <a:extLst>
              <a:ext uri="{FF2B5EF4-FFF2-40B4-BE49-F238E27FC236}">
                <a16:creationId xmlns:a16="http://schemas.microsoft.com/office/drawing/2014/main" id="{BA902368-7E1C-AA08-D1C6-54DE37F3121F}"/>
              </a:ext>
            </a:extLst>
          </p:cNvPr>
          <p:cNvSpPr txBox="1">
            <a:spLocks/>
          </p:cNvSpPr>
          <p:nvPr/>
        </p:nvSpPr>
        <p:spPr>
          <a:xfrm>
            <a:off x="1903911" y="4575609"/>
            <a:ext cx="5336177" cy="463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01 — RF6 (Activación de cuenta premium)</a:t>
            </a:r>
            <a:endParaRPr lang="es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0" name="Picture 9" descr="Screens screenshot of a phone&#10;&#10;AI-generated content may be incorrect.">
            <a:extLst>
              <a:ext uri="{FF2B5EF4-FFF2-40B4-BE49-F238E27FC236}">
                <a16:creationId xmlns:a16="http://schemas.microsoft.com/office/drawing/2014/main" id="{E2CC3E6D-73E8-89E2-50EB-51B737EF2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0471" y="873659"/>
            <a:ext cx="4903058" cy="355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981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0EC50D7D-C45C-E90A-AF3D-EA4EE1634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9ECB721-7AEE-F45E-5ACD-5A5E848772ED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EE10EAA7-8D42-33D2-1A54-D80DDD99F69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38354" y="1088846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3" name="Google Shape;277;p36">
            <a:extLst>
              <a:ext uri="{FF2B5EF4-FFF2-40B4-BE49-F238E27FC236}">
                <a16:creationId xmlns:a16="http://schemas.microsoft.com/office/drawing/2014/main" id="{4AC787B3-F257-3046-9AA9-A8323122FFC4}"/>
              </a:ext>
            </a:extLst>
          </p:cNvPr>
          <p:cNvSpPr txBox="1">
            <a:spLocks/>
          </p:cNvSpPr>
          <p:nvPr/>
        </p:nvSpPr>
        <p:spPr>
          <a:xfrm>
            <a:off x="1628502" y="4575609"/>
            <a:ext cx="5719354" cy="463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02 — RF8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Indicador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límites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valoración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" name="Picture 3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378900BD-7FE9-082E-350D-9F3E549256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2260"/>
          <a:stretch>
            <a:fillRect/>
          </a:stretch>
        </p:blipFill>
        <p:spPr>
          <a:xfrm>
            <a:off x="1683076" y="914360"/>
            <a:ext cx="5777847" cy="331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96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45908BCC-8E11-1610-E20B-C80371D9C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D8D1A55-5417-6A21-9FDD-6441FB9B3EB8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50FD44A4-A8BE-D0C0-FC1B-B3FC161F079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38354" y="1088846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3" name="Google Shape;277;p36">
            <a:extLst>
              <a:ext uri="{FF2B5EF4-FFF2-40B4-BE49-F238E27FC236}">
                <a16:creationId xmlns:a16="http://schemas.microsoft.com/office/drawing/2014/main" id="{91F4EB10-2FFB-16BC-C677-E823F3678A0C}"/>
              </a:ext>
            </a:extLst>
          </p:cNvPr>
          <p:cNvSpPr txBox="1">
            <a:spLocks/>
          </p:cNvSpPr>
          <p:nvPr/>
        </p:nvSpPr>
        <p:spPr>
          <a:xfrm>
            <a:off x="1903911" y="4575609"/>
            <a:ext cx="5336177" cy="463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02 — RF10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Biblioteca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musical personal)</a:t>
            </a:r>
            <a:endParaRPr lang="es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BEE6A891-2211-F9FD-9CF5-1327ACC47C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0000" b="4000"/>
          <a:stretch>
            <a:fillRect/>
          </a:stretch>
        </p:blipFill>
        <p:spPr>
          <a:xfrm>
            <a:off x="1737975" y="1262839"/>
            <a:ext cx="5668048" cy="313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58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3430D956-5B5F-E448-8DFF-219076674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A7295A3-2D99-8384-855D-4C357D0EA185}"/>
              </a:ext>
            </a:extLst>
          </p:cNvPr>
          <p:cNvSpPr txBox="1"/>
          <p:nvPr/>
        </p:nvSpPr>
        <p:spPr>
          <a:xfrm>
            <a:off x="455616" y="336340"/>
            <a:ext cx="3688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b="1" dirty="0">
                <a:solidFill>
                  <a:srgbClr val="FF3A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3. Requerimientos funcionales</a:t>
            </a:r>
          </a:p>
        </p:txBody>
      </p:sp>
      <p:sp>
        <p:nvSpPr>
          <p:cNvPr id="6" name="Google Shape;276;p36">
            <a:extLst>
              <a:ext uri="{FF2B5EF4-FFF2-40B4-BE49-F238E27FC236}">
                <a16:creationId xmlns:a16="http://schemas.microsoft.com/office/drawing/2014/main" id="{10D0E8C5-4A26-2691-09DD-DBDE1954323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38354" y="1088846"/>
            <a:ext cx="2971795" cy="347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400" b="1" dirty="0">
                <a:solidFill>
                  <a:schemeClr val="bg1"/>
                </a:solidFill>
              </a:rPr>
              <a:t>Large Language Models</a:t>
            </a:r>
            <a:endParaRPr sz="1400" b="1" dirty="0">
              <a:solidFill>
                <a:schemeClr val="bg1"/>
              </a:solidFill>
            </a:endParaRPr>
          </a:p>
        </p:txBody>
      </p:sp>
      <p:sp>
        <p:nvSpPr>
          <p:cNvPr id="3" name="Google Shape;277;p36">
            <a:extLst>
              <a:ext uri="{FF2B5EF4-FFF2-40B4-BE49-F238E27FC236}">
                <a16:creationId xmlns:a16="http://schemas.microsoft.com/office/drawing/2014/main" id="{E509F7DA-D2E2-25DD-21F4-4BC5ECB620F6}"/>
              </a:ext>
            </a:extLst>
          </p:cNvPr>
          <p:cNvSpPr txBox="1">
            <a:spLocks/>
          </p:cNvSpPr>
          <p:nvPr/>
        </p:nvSpPr>
        <p:spPr>
          <a:xfrm>
            <a:off x="1365612" y="4575609"/>
            <a:ext cx="6412774" cy="463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Módulo 03 — RF16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Visualización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resultados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pestañas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Picture 6" descr="A screenshot of a music website&#10;&#10;AI-generated content may be incorrect.">
            <a:extLst>
              <a:ext uri="{FF2B5EF4-FFF2-40B4-BE49-F238E27FC236}">
                <a16:creationId xmlns:a16="http://schemas.microsoft.com/office/drawing/2014/main" id="{8F99BE74-2FF4-9F9D-95CB-3FB81AFFE4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5983" b="6539"/>
          <a:stretch>
            <a:fillRect/>
          </a:stretch>
        </p:blipFill>
        <p:spPr>
          <a:xfrm>
            <a:off x="1427142" y="1075181"/>
            <a:ext cx="6289714" cy="350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3419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slid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6388</TotalTime>
  <Words>424</Words>
  <Application>Microsoft Macintosh PowerPoint</Application>
  <PresentationFormat>On-screen Show (16:9)</PresentationFormat>
  <Paragraphs>69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Nunito</vt:lpstr>
      <vt:lpstr>Verdana</vt:lpstr>
      <vt:lpstr>Abril Fatface</vt:lpstr>
      <vt:lpstr>Arial</vt:lpstr>
      <vt:lpstr>Business slide</vt:lpstr>
      <vt:lpstr>Singletone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Muchas 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 is where your presentation begins</dc:title>
  <dc:creator>Aburto Herrera Beatrice</dc:creator>
  <cp:lastModifiedBy>DE LOS RIOS ROJAS RODRIGO FRANCISCO</cp:lastModifiedBy>
  <cp:revision>496</cp:revision>
  <dcterms:modified xsi:type="dcterms:W3CDTF">2025-05-29T20:56:47Z</dcterms:modified>
</cp:coreProperties>
</file>